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65" r:id="rId6"/>
    <p:sldId id="268" r:id="rId7"/>
    <p:sldId id="269" r:id="rId8"/>
    <p:sldId id="271" r:id="rId9"/>
    <p:sldId id="272" r:id="rId10"/>
    <p:sldId id="258" r:id="rId11"/>
    <p:sldId id="257" r:id="rId12"/>
    <p:sldId id="259" r:id="rId13"/>
    <p:sldId id="262" r:id="rId14"/>
    <p:sldId id="264" r:id="rId15"/>
    <p:sldId id="266" r:id="rId16"/>
    <p:sldId id="267" r:id="rId17"/>
    <p:sldId id="270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5AE7-DF2B-60BA-788A-B842E1A20C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28A5F-0241-3406-E629-4CF2D9DE9C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E3339-6FA1-9821-4529-A9FEBCCAF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97DC0-E2D3-B34E-5A07-CAF82986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443B78-F486-6DBC-5720-5CC409BE0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1954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CC26D-8E32-4F3F-C380-702C874E0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930C38-E141-BADA-5A4C-67229564C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C0F5C3-CF7B-B424-755F-DFDD45156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0B772-D802-32EB-C407-F93EAA61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A25F5-20FD-5ABC-71E2-064C330FC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2349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78DAAD-33B7-38D2-8D07-D02B9D852F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DDB50-5CE6-99C0-E37A-B5CF3EAD1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0A0AB7-8531-6238-F0A9-58393384E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DA8B7-4FFC-EE5F-BE9D-C232F39E9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E3CEAD-FCCD-7CBD-AE45-1BBF692BE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5742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C4659-6C8C-11AA-E924-97B61E1E7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8F6567-AB73-8E2A-1D40-7D25A897B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45015-8EC0-C78F-8840-AA17115B4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62E49-4C6D-93D9-5D4F-F36364C1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534B6-9DA5-7927-320F-B5643F631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8511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0B18E-1E85-B3A7-ED48-68DC649A6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28F60-EEFF-2C46-F276-85980F970A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756FE-87D7-02C2-05C1-DF4ED00D4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187978-2748-509A-FC23-7B423244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762D-0A51-AB7C-AEA8-1A49B9AF4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60648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C15C1-9EE2-3EFD-F100-DF1584ABF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BC8960-5553-641A-2A9E-E6C72FDB77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12132E-FF76-D8CA-2BA2-5E9DDC3271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712D27-CD64-B243-143A-2D7228109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34FD-A0FF-157E-D5F6-05BF0FFE5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350EF-FC79-8060-2617-DB5C57766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82081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E1DB-2CEA-62B3-C70F-AF9B321BF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E32369-FD0F-99AA-E998-1109746F8E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ABDC2C-17A2-65C4-408E-37B5385603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3D94-DBDF-D511-32F6-0F91F175E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D3523-FC75-53DD-AAD7-13E04B87D2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EDAF12-AFF8-C857-9816-0F65BD1D6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41F997-84A6-D2AF-9F0E-ABCB13F85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262FA1D-B1AC-F5CD-8408-F71256399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56497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DE0FB-38D4-A6CD-6F40-ECA36B80A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4E1575-455A-CE70-E67B-C000AD840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4A5F33-4E1E-FEF7-48EF-64BA53FA2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AF996D-D64D-BAF5-4F51-AAE9461B5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90728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E4A0CB-B763-40EA-C749-55A8EE4A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B93FA20-923C-B5A6-C799-52BA06034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E8B81-0077-1DCB-C5D7-B9A742D8F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29186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20F15-84F5-A83B-364B-1D908A84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5D33-4D0B-5F84-A182-B21ED6750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F50E3A-024B-D02C-DE8B-A6F8EEA5FA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886335-BE2C-BC13-70F1-8F7756C5C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CC60F4-E053-9741-1B51-8A6263B66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75044-9248-9B88-56CF-8F1759E7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1616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EBCAB-9CBD-D7C4-9240-AA198D8EF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C12237-C4E9-4DED-7EB9-1454238F7F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56B322-F65D-659C-08CA-063C91A4AC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50B22D-1216-9EA7-331C-0101A9E46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7E9D-CFFF-F592-500D-73B3707F1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D8C9E-4CF3-2834-221D-668DB7629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18535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01DE9C-338C-5075-5744-5E623290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C9D4C9-7B58-CC80-DB38-E363945D3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04A28-43E8-2658-DBCD-30ECD44CEA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AB00E2E-5310-4A7E-9746-22F330A95850}" type="datetimeFigureOut">
              <a:rPr lang="en-AE" smtClean="0"/>
              <a:t>25 May 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96655-1942-9579-87F0-F0F407D2C2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E308FA-57F5-611E-F49E-ED1ECB52A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74FB54-AAF5-4AFE-A332-19C482B43CC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934513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9950B-BC1A-C7DF-83E3-AA6444A387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മന്നവനാം മശിഹായെ കാണാഞ്ഞി-ട്ടെന്‍റെ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കണ്ണുകളും പാരമിതാ തളരുന്നു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4B8D97D-D1A7-0911-DDAA-738280CFE474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 err="1"/>
              <a:t>Mannavanaam</a:t>
            </a:r>
            <a:r>
              <a:rPr lang="en-US" sz="3600" dirty="0"/>
              <a:t> </a:t>
            </a:r>
            <a:r>
              <a:rPr lang="en-US" sz="3600" dirty="0" err="1"/>
              <a:t>mashihaaye</a:t>
            </a:r>
            <a:r>
              <a:rPr lang="en-US" sz="3600" dirty="0"/>
              <a:t> </a:t>
            </a:r>
            <a:r>
              <a:rPr lang="en-US" sz="3600" dirty="0" err="1"/>
              <a:t>kaanaanjitt-ente</a:t>
            </a:r>
            <a:endParaRPr lang="en-US" sz="3600" dirty="0"/>
          </a:p>
          <a:p>
            <a:r>
              <a:rPr lang="en-US" sz="3600" dirty="0" err="1"/>
              <a:t>Kannukalum</a:t>
            </a:r>
            <a:r>
              <a:rPr lang="en-US" sz="3600" dirty="0"/>
              <a:t> </a:t>
            </a:r>
            <a:r>
              <a:rPr lang="en-US" sz="3600" dirty="0" err="1"/>
              <a:t>paaramithaa</a:t>
            </a:r>
            <a:r>
              <a:rPr lang="en-US" sz="3600" dirty="0"/>
              <a:t> </a:t>
            </a:r>
            <a:r>
              <a:rPr lang="en-US" sz="3600" dirty="0" err="1"/>
              <a:t>thalarunnu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74837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15800C-4999-BFEB-50C3-408BFBD4D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204C4-CE0A-2CF5-1E7C-42E4EA04A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6857999"/>
          </a:xfrm>
          <a:solidFill>
            <a:schemeClr val="tx1"/>
          </a:solidFill>
        </p:spPr>
        <p:txBody>
          <a:bodyPr anchor="ctr">
            <a:normAutofit/>
          </a:bodyPr>
          <a:lstStyle/>
          <a:p>
            <a:pPr algn="l"/>
            <a:r>
              <a:rPr lang="en-US" sz="3200" dirty="0"/>
              <a:t>a</a:t>
            </a:r>
            <a:endParaRPr lang="en-AE" sz="3200" dirty="0"/>
          </a:p>
        </p:txBody>
      </p:sp>
    </p:spTree>
    <p:extLst>
      <p:ext uri="{BB962C8B-B14F-4D97-AF65-F5344CB8AC3E}">
        <p14:creationId xmlns:p14="http://schemas.microsoft.com/office/powerpoint/2010/main" val="1463054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49411-2470-472C-4E97-605A4F4F28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F2A0F-6453-8C25-FC78-DF3DA72046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മന്നവനാം മശിഹായെ കാണാഞ്ഞി-ട്ടെന്‍റെ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കണ്ണുകളും പാരമിതാ തളരുന്നു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761A9FF-BDDE-3AD2-1F36-52BCB278B01A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/>
              <a:t>Mannavanaam</a:t>
            </a:r>
            <a:r>
              <a:rPr lang="en-US" sz="3200" dirty="0"/>
              <a:t> </a:t>
            </a:r>
            <a:r>
              <a:rPr lang="en-US" sz="3200" dirty="0" err="1"/>
              <a:t>mashihaaye</a:t>
            </a:r>
            <a:r>
              <a:rPr lang="en-US" sz="3200" dirty="0"/>
              <a:t> </a:t>
            </a:r>
            <a:r>
              <a:rPr lang="en-US" sz="3200" dirty="0" err="1"/>
              <a:t>kaanaanjitt</a:t>
            </a:r>
            <a:r>
              <a:rPr lang="en-US" sz="3200" dirty="0"/>
              <a:t>- </a:t>
            </a:r>
            <a:r>
              <a:rPr lang="en-US" sz="3200" dirty="0" err="1"/>
              <a:t>ente</a:t>
            </a:r>
            <a:endParaRPr lang="en-US" sz="3200" dirty="0"/>
          </a:p>
          <a:p>
            <a:r>
              <a:rPr lang="en-US" sz="3200" dirty="0" err="1"/>
              <a:t>Kannukalum</a:t>
            </a:r>
            <a:r>
              <a:rPr lang="en-US" sz="3200" dirty="0"/>
              <a:t> </a:t>
            </a:r>
            <a:r>
              <a:rPr lang="en-US" sz="3200" dirty="0" err="1"/>
              <a:t>paaramithaa</a:t>
            </a:r>
            <a:r>
              <a:rPr lang="en-US" sz="3200" dirty="0"/>
              <a:t> </a:t>
            </a:r>
            <a:r>
              <a:rPr lang="en-US" sz="3200" dirty="0" err="1"/>
              <a:t>thalarunnu</a:t>
            </a:r>
            <a:endParaRPr lang="en-US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0730A20-43EB-D42A-E08A-BA678EDCECBB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26755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My eyes, O Lord, are growing weary, </a:t>
            </a:r>
          </a:p>
          <a:p>
            <a:pPr algn="l"/>
            <a:r>
              <a:rPr lang="en-US" sz="2800" dirty="0"/>
              <a:t>Because I have not yet seen the King, the Messiah</a:t>
            </a:r>
          </a:p>
        </p:txBody>
      </p:sp>
    </p:spTree>
    <p:extLst>
      <p:ext uri="{BB962C8B-B14F-4D97-AF65-F5344CB8AC3E}">
        <p14:creationId xmlns:p14="http://schemas.microsoft.com/office/powerpoint/2010/main" val="4213077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7F6900-CFB4-538B-3381-18ABD0E004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98092-303F-66F2-1B32-FA39895612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ഭൂതലത്തെ സുവിശേഷനാദത്താല്‍-മോദ-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പൂരിതമാക്കിടേണ്ടവര്‍ നിലതെറ്റി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ഘോര രണസന്നദ്ധരായിടുന്നു ചിത്തില്‍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ഓരുവതുപോലുമാകാ ഗുണസിന്ധോ!-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4DF1DBD-EE3D-691E-F384-CB3DDEC86C52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/>
              <a:t>Bhoothalathe</a:t>
            </a:r>
            <a:r>
              <a:rPr lang="en-US" sz="2800" dirty="0"/>
              <a:t> </a:t>
            </a:r>
            <a:r>
              <a:rPr lang="en-US" sz="2800" dirty="0" err="1"/>
              <a:t>suvishesha</a:t>
            </a:r>
            <a:r>
              <a:rPr lang="en-US" sz="2800" dirty="0"/>
              <a:t> </a:t>
            </a:r>
            <a:r>
              <a:rPr lang="en-US" sz="2800" dirty="0" err="1"/>
              <a:t>naadathaal-moda</a:t>
            </a:r>
            <a:r>
              <a:rPr lang="en-US" sz="2800" dirty="0"/>
              <a:t>- </a:t>
            </a:r>
          </a:p>
          <a:p>
            <a:pPr algn="l"/>
            <a:r>
              <a:rPr lang="en-US" sz="2800" dirty="0" err="1"/>
              <a:t>Pooritham</a:t>
            </a:r>
            <a:r>
              <a:rPr lang="en-US" sz="2800" dirty="0"/>
              <a:t> </a:t>
            </a:r>
            <a:r>
              <a:rPr lang="en-US" sz="2800" dirty="0" err="1"/>
              <a:t>aakkidendavar</a:t>
            </a:r>
            <a:r>
              <a:rPr lang="en-US" sz="2800" dirty="0"/>
              <a:t> </a:t>
            </a:r>
            <a:r>
              <a:rPr lang="en-US" sz="2800" dirty="0" err="1"/>
              <a:t>nila</a:t>
            </a:r>
            <a:r>
              <a:rPr lang="en-US" sz="2800" dirty="0"/>
              <a:t> </a:t>
            </a:r>
            <a:r>
              <a:rPr lang="en-US" sz="2800" dirty="0" err="1"/>
              <a:t>thetti</a:t>
            </a:r>
            <a:endParaRPr lang="en-US" sz="2800" dirty="0"/>
          </a:p>
          <a:p>
            <a:pPr algn="l"/>
            <a:r>
              <a:rPr lang="en-US" sz="2800" dirty="0"/>
              <a:t>Ghora rana-</a:t>
            </a:r>
            <a:r>
              <a:rPr lang="en-US" sz="2800" dirty="0" err="1"/>
              <a:t>sannadharaay</a:t>
            </a:r>
            <a:r>
              <a:rPr lang="en-US" sz="2800" dirty="0"/>
              <a:t> </a:t>
            </a:r>
            <a:r>
              <a:rPr lang="en-US" sz="2800" dirty="0" err="1"/>
              <a:t>idunnu</a:t>
            </a:r>
            <a:r>
              <a:rPr lang="en-US" sz="2800" dirty="0"/>
              <a:t> </a:t>
            </a:r>
            <a:r>
              <a:rPr lang="en-US" sz="2800" dirty="0" err="1"/>
              <a:t>chithil</a:t>
            </a:r>
            <a:endParaRPr lang="en-US" sz="2800" dirty="0"/>
          </a:p>
          <a:p>
            <a:pPr algn="l"/>
            <a:r>
              <a:rPr lang="en-US" sz="2800" dirty="0" err="1"/>
              <a:t>Oruvathu</a:t>
            </a:r>
            <a:r>
              <a:rPr lang="en-US" sz="2800" dirty="0"/>
              <a:t> </a:t>
            </a:r>
            <a:r>
              <a:rPr lang="en-US" sz="2800" dirty="0" err="1"/>
              <a:t>polum</a:t>
            </a:r>
            <a:r>
              <a:rPr lang="en-US" sz="2800" dirty="0"/>
              <a:t> </a:t>
            </a:r>
            <a:r>
              <a:rPr lang="en-US" sz="2800" dirty="0" err="1"/>
              <a:t>aakaa</a:t>
            </a:r>
            <a:r>
              <a:rPr lang="en-US" sz="2800" dirty="0"/>
              <a:t>, </a:t>
            </a:r>
            <a:r>
              <a:rPr lang="en-US" sz="2800" dirty="0" err="1"/>
              <a:t>gunasindho</a:t>
            </a:r>
            <a:r>
              <a:rPr lang="en-US" sz="2800" dirty="0"/>
              <a:t>!-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D66B7F7-55F4-E7CC-1D4D-4D5B7C8DCA50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Those who were supposed to fill the earth </a:t>
            </a:r>
          </a:p>
          <a:p>
            <a:pPr algn="l"/>
            <a:r>
              <a:rPr lang="en-US" sz="2200" dirty="0"/>
              <a:t>With the joyful sound of the Gospel have lost their purpose</a:t>
            </a:r>
          </a:p>
          <a:p>
            <a:pPr algn="l"/>
            <a:r>
              <a:rPr lang="en-US" sz="2200" dirty="0"/>
              <a:t>They now prepare themselves for a dreadful battle</a:t>
            </a:r>
          </a:p>
          <a:p>
            <a:pPr algn="l"/>
            <a:r>
              <a:rPr lang="en-US" sz="2200" dirty="0"/>
              <a:t>With not even a trace of goodness in them, O ocean of goodness!</a:t>
            </a:r>
          </a:p>
        </p:txBody>
      </p:sp>
    </p:spTree>
    <p:extLst>
      <p:ext uri="{BB962C8B-B14F-4D97-AF65-F5344CB8AC3E}">
        <p14:creationId xmlns:p14="http://schemas.microsoft.com/office/powerpoint/2010/main" val="191917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E97F97-74B5-0E85-C9D6-3C8FE9AD2E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279F-6F19-5A3E-CCFB-5EA408DD1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ലോകനന്മയുളവാക്കും ശാസ്ത്രത്തെ-യിപ്പോള്‍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ലോകനശീകരണത്തിന്‍ യന്ത്രങ്ങള്‍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ആകൃതിപ്പെടുത്തുവാനായ് സര്‍വ്വേശാ! പാപ-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പൂരിതന്മാര്‍ തുനിയുന്നുപാര്‍ത്തായോ?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659B44-80F9-8498-2392-9BCDDA12DE1D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Loka </a:t>
            </a:r>
            <a:r>
              <a:rPr lang="en-US" sz="2800" dirty="0" err="1"/>
              <a:t>nanma</a:t>
            </a:r>
            <a:r>
              <a:rPr lang="en-US" sz="2800" dirty="0"/>
              <a:t> </a:t>
            </a:r>
            <a:r>
              <a:rPr lang="en-US" sz="2800" dirty="0" err="1"/>
              <a:t>yulavaakum</a:t>
            </a:r>
            <a:r>
              <a:rPr lang="en-US" sz="2800" dirty="0"/>
              <a:t> </a:t>
            </a:r>
            <a:r>
              <a:rPr lang="en-US" sz="2800" dirty="0" err="1"/>
              <a:t>shaasthrathe-ippol</a:t>
            </a:r>
            <a:r>
              <a:rPr lang="en-US" sz="2800" dirty="0"/>
              <a:t> </a:t>
            </a:r>
            <a:r>
              <a:rPr lang="en-US" sz="2800" dirty="0" err="1"/>
              <a:t>loka-nasheekaranathin</a:t>
            </a:r>
            <a:r>
              <a:rPr lang="en-US" sz="2800" dirty="0"/>
              <a:t> </a:t>
            </a:r>
            <a:r>
              <a:rPr lang="en-US" sz="2800" dirty="0" err="1"/>
              <a:t>yanthrangal</a:t>
            </a:r>
            <a:endParaRPr lang="en-US" sz="2800" dirty="0"/>
          </a:p>
          <a:p>
            <a:pPr algn="l"/>
            <a:r>
              <a:rPr lang="en-US" sz="2800" dirty="0"/>
              <a:t>Aakruthi-</a:t>
            </a:r>
            <a:r>
              <a:rPr lang="en-US" sz="2800" dirty="0" err="1"/>
              <a:t>ppeduthuvaanaay</a:t>
            </a:r>
            <a:r>
              <a:rPr lang="en-US" sz="2800" dirty="0"/>
              <a:t> </a:t>
            </a:r>
            <a:r>
              <a:rPr lang="en-US" sz="2800" dirty="0" err="1"/>
              <a:t>sarvvesha</a:t>
            </a:r>
            <a:r>
              <a:rPr lang="en-US" sz="2800" dirty="0"/>
              <a:t>! </a:t>
            </a:r>
            <a:r>
              <a:rPr lang="en-US" sz="2800" dirty="0" err="1"/>
              <a:t>paapa-poorithanmaar</a:t>
            </a:r>
            <a:r>
              <a:rPr lang="en-US" sz="2800" dirty="0"/>
              <a:t> </a:t>
            </a:r>
            <a:r>
              <a:rPr lang="en-US" sz="2800" dirty="0" err="1"/>
              <a:t>thuniyunnu-paarthaayo</a:t>
            </a:r>
            <a:r>
              <a:rPr lang="en-US" sz="2800" dirty="0"/>
              <a:t>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7A4DFC4-3024-CC12-83E7-487F082203BE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Science, which would bring about good in the world,</a:t>
            </a:r>
          </a:p>
          <a:p>
            <a:pPr algn="l"/>
            <a:r>
              <a:rPr lang="en-US" sz="2200" dirty="0"/>
              <a:t>Is now an instrument for the world’s destruction,</a:t>
            </a:r>
          </a:p>
          <a:p>
            <a:pPr algn="l"/>
            <a:r>
              <a:rPr lang="en-US" sz="2200" dirty="0"/>
              <a:t>Do You see, Lord, how those filled with sin, </a:t>
            </a:r>
          </a:p>
          <a:p>
            <a:pPr algn="l"/>
            <a:r>
              <a:rPr lang="en-US" sz="2200" dirty="0"/>
              <a:t>Dare to shape destruction with their hands?</a:t>
            </a:r>
          </a:p>
        </p:txBody>
      </p:sp>
    </p:spTree>
    <p:extLst>
      <p:ext uri="{BB962C8B-B14F-4D97-AF65-F5344CB8AC3E}">
        <p14:creationId xmlns:p14="http://schemas.microsoft.com/office/powerpoint/2010/main" val="2106235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49A7F8-3B6D-F12A-8BE1-FA74CB8F1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3B00D-9130-D6E5-A085-0D0CAC753B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യുദ്ധസന്നദ്ധരായയ്യോ! ക്രിസ്ത്യന്മാര്‍-ഘോര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യുദ്ധമതിനിറങ്ങുന്നു ദയനീയം, ബോംബുകളും ടാങ്കുകളും</a:t>
            </a:r>
            <a:r>
              <a:rPr lang="en-US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 </a:t>
            </a: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ഭുവനത്തെ തീരെ </a:t>
            </a:r>
            <a:br>
              <a:rPr lang="en-US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ചാമ്പലാക്കിക്കളയുന്നു-പാര്‍ത്തോയോ?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79D9A5F-EEE0-3255-1B2A-33DC40C66A39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/>
              <a:t>Yudha</a:t>
            </a:r>
            <a:r>
              <a:rPr lang="en-US" sz="2800" dirty="0"/>
              <a:t> </a:t>
            </a:r>
            <a:r>
              <a:rPr lang="en-US" sz="2800" dirty="0" err="1"/>
              <a:t>sanna-dharaay</a:t>
            </a:r>
            <a:r>
              <a:rPr lang="en-US" sz="2800" dirty="0"/>
              <a:t> </a:t>
            </a:r>
            <a:r>
              <a:rPr lang="en-US" sz="2800" dirty="0" err="1"/>
              <a:t>ayyo</a:t>
            </a:r>
            <a:r>
              <a:rPr lang="en-US" sz="2800" dirty="0"/>
              <a:t>! </a:t>
            </a:r>
          </a:p>
          <a:p>
            <a:pPr algn="l"/>
            <a:r>
              <a:rPr lang="en-US" sz="2800" dirty="0" err="1"/>
              <a:t>Kristhanmaar-khora-yudhamathin-irangunnu</a:t>
            </a:r>
            <a:r>
              <a:rPr lang="en-US" sz="2800" dirty="0"/>
              <a:t> </a:t>
            </a:r>
            <a:r>
              <a:rPr lang="en-US" sz="2800" dirty="0" err="1"/>
              <a:t>dayaneeyam</a:t>
            </a:r>
            <a:r>
              <a:rPr lang="en-US" sz="2800" dirty="0"/>
              <a:t>;</a:t>
            </a:r>
          </a:p>
          <a:p>
            <a:pPr algn="l"/>
            <a:r>
              <a:rPr lang="en-US" sz="2800" dirty="0" err="1"/>
              <a:t>Bombukalum</a:t>
            </a:r>
            <a:r>
              <a:rPr lang="en-US" sz="2800" dirty="0"/>
              <a:t> </a:t>
            </a:r>
            <a:r>
              <a:rPr lang="en-US" sz="2800" dirty="0" err="1"/>
              <a:t>taankukalum</a:t>
            </a:r>
            <a:r>
              <a:rPr lang="en-US" sz="2800" dirty="0"/>
              <a:t> </a:t>
            </a:r>
            <a:r>
              <a:rPr lang="en-US" sz="2800" dirty="0" err="1"/>
              <a:t>bhuvanathe</a:t>
            </a:r>
            <a:r>
              <a:rPr lang="en-US" sz="2800" dirty="0"/>
              <a:t> </a:t>
            </a:r>
            <a:r>
              <a:rPr lang="en-US" sz="2800" dirty="0" err="1"/>
              <a:t>theere-chaambal</a:t>
            </a:r>
            <a:r>
              <a:rPr lang="en-US" sz="2800" dirty="0"/>
              <a:t> </a:t>
            </a:r>
            <a:r>
              <a:rPr lang="en-US" sz="2800" dirty="0" err="1"/>
              <a:t>aakki</a:t>
            </a:r>
            <a:r>
              <a:rPr lang="en-US" sz="2800" dirty="0"/>
              <a:t> </a:t>
            </a:r>
            <a:r>
              <a:rPr lang="en-US" sz="2800" dirty="0" err="1"/>
              <a:t>kkalayunnu-paarthaayo</a:t>
            </a:r>
            <a:r>
              <a:rPr lang="en-US" sz="2800" dirty="0"/>
              <a:t>?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8B90BA2-CA00-5D94-7538-82F71E1511C9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Alas! How tragic, that Christians are preparing for war, they are stepping into dreadful conflict! </a:t>
            </a:r>
          </a:p>
          <a:p>
            <a:pPr algn="l"/>
            <a:r>
              <a:rPr lang="en-US" sz="2200" dirty="0"/>
              <a:t>Do you see Lord, how bombs and tanks are used</a:t>
            </a:r>
          </a:p>
          <a:p>
            <a:pPr algn="l"/>
            <a:r>
              <a:rPr lang="en-US" sz="2200" dirty="0"/>
              <a:t>To reduce the whole world to ashes?</a:t>
            </a:r>
          </a:p>
        </p:txBody>
      </p:sp>
    </p:spTree>
    <p:extLst>
      <p:ext uri="{BB962C8B-B14F-4D97-AF65-F5344CB8AC3E}">
        <p14:creationId xmlns:p14="http://schemas.microsoft.com/office/powerpoint/2010/main" val="31148977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C853C5-CACE-DD20-7409-0D0175FB1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7E4AC-4BD6-117D-07F6-2D09AC4EBE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ലോകനാഥാ! നിന്‍റെ ദിവ്യകാരുണ്യ-നേത്രം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ശോകസമുദ്വിഗ്നരായ ഞങ്ങള്‍ മേല്‍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നീ തിരിച്ചു ഭയങ്കര ബാധകളെ ഭൂവിന്‍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മീതില്‍നിന്നു നീക്കുക നീ വേഗത്തില്‍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D54D0FC-226E-F7F0-1230-C21A295FBE75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/>
              <a:t>Lokanaadhaa</a:t>
            </a:r>
            <a:r>
              <a:rPr lang="en-US" sz="2800" dirty="0"/>
              <a:t>! </a:t>
            </a:r>
            <a:r>
              <a:rPr lang="en-US" sz="2800" dirty="0" err="1"/>
              <a:t>ninte</a:t>
            </a:r>
            <a:r>
              <a:rPr lang="en-US" sz="2800" dirty="0"/>
              <a:t> </a:t>
            </a:r>
            <a:r>
              <a:rPr lang="en-US" sz="2800" dirty="0" err="1"/>
              <a:t>divya</a:t>
            </a:r>
            <a:r>
              <a:rPr lang="en-US" sz="2800" dirty="0"/>
              <a:t> </a:t>
            </a:r>
            <a:r>
              <a:rPr lang="en-US" sz="2800" dirty="0" err="1"/>
              <a:t>kaarunya-nethram</a:t>
            </a:r>
            <a:r>
              <a:rPr lang="en-US" sz="2800" dirty="0"/>
              <a:t> </a:t>
            </a:r>
            <a:r>
              <a:rPr lang="en-US" sz="2800" dirty="0" err="1"/>
              <a:t>shoka-samu-dwignar</a:t>
            </a:r>
            <a:r>
              <a:rPr lang="en-US" sz="2800" dirty="0"/>
              <a:t> </a:t>
            </a:r>
            <a:r>
              <a:rPr lang="en-US" sz="2800" dirty="0" err="1"/>
              <a:t>aaya</a:t>
            </a:r>
            <a:r>
              <a:rPr lang="en-US" sz="2800" dirty="0"/>
              <a:t> </a:t>
            </a:r>
            <a:r>
              <a:rPr lang="en-US" sz="2800" dirty="0" err="1"/>
              <a:t>njangalmel</a:t>
            </a:r>
            <a:endParaRPr lang="en-US" sz="2800" dirty="0"/>
          </a:p>
          <a:p>
            <a:pPr algn="l"/>
            <a:r>
              <a:rPr lang="en-US" sz="2800" dirty="0"/>
              <a:t>Nee </a:t>
            </a:r>
            <a:r>
              <a:rPr lang="en-US" sz="2800" dirty="0" err="1"/>
              <a:t>thirichu</a:t>
            </a:r>
            <a:r>
              <a:rPr lang="en-US" sz="2800" dirty="0"/>
              <a:t> </a:t>
            </a:r>
            <a:r>
              <a:rPr lang="en-US" sz="2800" dirty="0" err="1"/>
              <a:t>bhayankara</a:t>
            </a:r>
            <a:r>
              <a:rPr lang="en-US" sz="2800" dirty="0"/>
              <a:t> </a:t>
            </a:r>
            <a:r>
              <a:rPr lang="en-US" sz="2800" dirty="0" err="1"/>
              <a:t>baadhakale</a:t>
            </a:r>
            <a:r>
              <a:rPr lang="en-US" sz="2800" dirty="0"/>
              <a:t> </a:t>
            </a:r>
            <a:r>
              <a:rPr lang="en-US" sz="2800" dirty="0" err="1"/>
              <a:t>bhoovin-meethil</a:t>
            </a:r>
            <a:r>
              <a:rPr lang="en-US" sz="2800" dirty="0"/>
              <a:t> </a:t>
            </a:r>
            <a:r>
              <a:rPr lang="en-US" sz="2800" dirty="0" err="1"/>
              <a:t>ninnu</a:t>
            </a:r>
            <a:r>
              <a:rPr lang="en-US" sz="2800" dirty="0"/>
              <a:t> </a:t>
            </a:r>
            <a:r>
              <a:rPr lang="en-US" sz="2800" dirty="0" err="1"/>
              <a:t>neekkuka</a:t>
            </a:r>
            <a:r>
              <a:rPr lang="en-US" sz="2800" dirty="0"/>
              <a:t> nee </a:t>
            </a:r>
            <a:r>
              <a:rPr lang="en-US" sz="2800" dirty="0" err="1"/>
              <a:t>vegathil</a:t>
            </a:r>
            <a:endParaRPr lang="en-US" sz="28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B5A30EFA-BB8B-2EAF-6191-52C0A03B8582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O Lord of the world, turn your divine and compassionate eye</a:t>
            </a:r>
          </a:p>
          <a:p>
            <a:pPr algn="l"/>
            <a:r>
              <a:rPr lang="en-US" sz="2200" dirty="0"/>
              <a:t>To us who are distressed and troubled</a:t>
            </a:r>
          </a:p>
          <a:p>
            <a:pPr algn="l"/>
            <a:r>
              <a:rPr lang="en-US" sz="2200" dirty="0"/>
              <a:t>Look towards us and quickly remove the terrible sufferings from the face of this earth.</a:t>
            </a:r>
          </a:p>
        </p:txBody>
      </p:sp>
    </p:spTree>
    <p:extLst>
      <p:ext uri="{BB962C8B-B14F-4D97-AF65-F5344CB8AC3E}">
        <p14:creationId xmlns:p14="http://schemas.microsoft.com/office/powerpoint/2010/main" val="4274621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18A696-22C8-F289-B3C8-6FC2FECC35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A71CE3-7CC9-178F-DF22-F351AF050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യാതൊരു നിമിഷവും നീ കളയാതെ മേഘ-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വാഹനത്തിലെഴുന്നള്ളി വിരവോടെ 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താവകമാം ചിറകടി തന്നില്‍ നീ കാത്തു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പാലനമരുള്‍വാന്‍ ഭൂവില്‍ വന്നാലും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A84A39D-9CA2-D5C6-0A06-432D81F6573B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/>
              <a:t>Yaathoru</a:t>
            </a:r>
            <a:r>
              <a:rPr lang="en-US" sz="2800" dirty="0"/>
              <a:t> </a:t>
            </a:r>
            <a:r>
              <a:rPr lang="en-US" sz="2800" dirty="0" err="1"/>
              <a:t>nimishavum</a:t>
            </a:r>
            <a:r>
              <a:rPr lang="en-US" sz="2800" dirty="0"/>
              <a:t> nee </a:t>
            </a:r>
            <a:r>
              <a:rPr lang="en-US" sz="2800" dirty="0" err="1"/>
              <a:t>kalayaathe</a:t>
            </a:r>
            <a:r>
              <a:rPr lang="en-US" sz="2800" dirty="0"/>
              <a:t>-</a:t>
            </a:r>
          </a:p>
          <a:p>
            <a:pPr algn="l"/>
            <a:r>
              <a:rPr lang="en-US" sz="2800" dirty="0" err="1"/>
              <a:t>mekha</a:t>
            </a:r>
            <a:r>
              <a:rPr lang="en-US" sz="2800" dirty="0"/>
              <a:t> </a:t>
            </a:r>
            <a:r>
              <a:rPr lang="en-US" sz="2800" dirty="0" err="1"/>
              <a:t>vaahanathil-ezhunnalli</a:t>
            </a:r>
            <a:r>
              <a:rPr lang="en-US" sz="2800" dirty="0"/>
              <a:t> </a:t>
            </a:r>
            <a:r>
              <a:rPr lang="en-US" sz="2800" dirty="0" err="1"/>
              <a:t>viravode</a:t>
            </a:r>
            <a:endParaRPr lang="en-US" sz="2800" dirty="0"/>
          </a:p>
          <a:p>
            <a:pPr algn="l"/>
            <a:r>
              <a:rPr lang="en-US" sz="2800" dirty="0" err="1"/>
              <a:t>Thaavakamaam</a:t>
            </a:r>
            <a:r>
              <a:rPr lang="en-US" sz="2800" dirty="0"/>
              <a:t> </a:t>
            </a:r>
            <a:r>
              <a:rPr lang="en-US" sz="2800" dirty="0" err="1"/>
              <a:t>chirakadi</a:t>
            </a:r>
            <a:r>
              <a:rPr lang="en-US" sz="2800" dirty="0"/>
              <a:t> </a:t>
            </a:r>
            <a:r>
              <a:rPr lang="en-US" sz="2800" dirty="0" err="1"/>
              <a:t>thannil</a:t>
            </a:r>
            <a:r>
              <a:rPr lang="en-US" sz="2800" dirty="0"/>
              <a:t> nee </a:t>
            </a:r>
            <a:r>
              <a:rPr lang="en-US" sz="2800" dirty="0" err="1"/>
              <a:t>kaathu</a:t>
            </a:r>
            <a:r>
              <a:rPr lang="en-US" sz="2800" dirty="0"/>
              <a:t> </a:t>
            </a:r>
            <a:r>
              <a:rPr lang="en-US" sz="2800" dirty="0" err="1"/>
              <a:t>paalanam</a:t>
            </a:r>
            <a:r>
              <a:rPr lang="en-US" sz="2800" dirty="0"/>
              <a:t> </a:t>
            </a:r>
            <a:r>
              <a:rPr lang="en-US" sz="2800" dirty="0" err="1"/>
              <a:t>arulvaan</a:t>
            </a:r>
            <a:r>
              <a:rPr lang="en-US" sz="2800" dirty="0"/>
              <a:t> </a:t>
            </a:r>
            <a:r>
              <a:rPr lang="en-US" sz="2800" dirty="0" err="1"/>
              <a:t>bhoovil</a:t>
            </a:r>
            <a:r>
              <a:rPr lang="en-US" sz="2800" dirty="0"/>
              <a:t> </a:t>
            </a:r>
            <a:r>
              <a:rPr lang="en-US" sz="2800" dirty="0" err="1"/>
              <a:t>vannaalum</a:t>
            </a:r>
            <a:endParaRPr lang="en-US" sz="28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5DB2364-BEE9-92BF-DC90-4270B9BCC45F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Descend from the clouds quickly,</a:t>
            </a:r>
          </a:p>
          <a:p>
            <a:pPr algn="l"/>
            <a:r>
              <a:rPr lang="en-US" sz="2200" dirty="0"/>
              <a:t>Do not delay even a moment!</a:t>
            </a:r>
          </a:p>
          <a:p>
            <a:pPr algn="l"/>
            <a:r>
              <a:rPr lang="en-US" sz="2200" dirty="0"/>
              <a:t>To come down to the earth to protect us, Lord,</a:t>
            </a:r>
          </a:p>
          <a:p>
            <a:pPr algn="l"/>
            <a:r>
              <a:rPr lang="en-US" sz="2200" dirty="0"/>
              <a:t>And gather us beneath Your own wings</a:t>
            </a:r>
          </a:p>
        </p:txBody>
      </p:sp>
    </p:spTree>
    <p:extLst>
      <p:ext uri="{BB962C8B-B14F-4D97-AF65-F5344CB8AC3E}">
        <p14:creationId xmlns:p14="http://schemas.microsoft.com/office/powerpoint/2010/main" val="2333894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045B9-E79A-8CB8-E017-72939F1D90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0061E-AB3A-089F-34B6-5F75E34A7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യുദ്ധഭേരി നിനാദമല്ലടിയങ്ങള്‍-ക്കിനി-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യുത്തമമാം തിരുനാമ മധുരത്താല്‍ 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ചിത്തമതു കുളിര്‍ത്തിടാന്‍ അരുളേണം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സാത്താനിദ്ധരയെ പിളര്‍ക്കുമിത്തരുണത്തില്‍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222C8F-64C7-C635-8419-890D868CDCD8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 err="1"/>
              <a:t>Yudhabheri</a:t>
            </a:r>
            <a:r>
              <a:rPr lang="en-US" sz="2800" dirty="0"/>
              <a:t> </a:t>
            </a:r>
            <a:r>
              <a:rPr lang="en-US" sz="2800" dirty="0" err="1"/>
              <a:t>neenaada</a:t>
            </a:r>
            <a:r>
              <a:rPr lang="en-US" sz="2800" dirty="0"/>
              <a:t>-mal </a:t>
            </a:r>
            <a:r>
              <a:rPr lang="en-US" sz="2800" dirty="0" err="1"/>
              <a:t>adiyangalkk-ini-uthamamaam</a:t>
            </a:r>
            <a:r>
              <a:rPr lang="en-US" sz="2800" dirty="0"/>
              <a:t> </a:t>
            </a:r>
            <a:r>
              <a:rPr lang="en-US" sz="2800" dirty="0" err="1"/>
              <a:t>thirunaama</a:t>
            </a:r>
            <a:r>
              <a:rPr lang="en-US" sz="2800" dirty="0"/>
              <a:t> </a:t>
            </a:r>
            <a:r>
              <a:rPr lang="en-US" sz="2800" dirty="0" err="1"/>
              <a:t>madhurathaal</a:t>
            </a:r>
            <a:endParaRPr lang="en-US" sz="2800" dirty="0"/>
          </a:p>
          <a:p>
            <a:pPr algn="l"/>
            <a:r>
              <a:rPr lang="en-US" sz="2800" dirty="0" err="1"/>
              <a:t>Chithamathu</a:t>
            </a:r>
            <a:r>
              <a:rPr lang="en-US" sz="2800" dirty="0"/>
              <a:t> </a:t>
            </a:r>
            <a:r>
              <a:rPr lang="en-US" sz="2800" dirty="0" err="1"/>
              <a:t>kulirthidaan</a:t>
            </a:r>
            <a:r>
              <a:rPr lang="en-US" sz="2800" dirty="0"/>
              <a:t> </a:t>
            </a:r>
            <a:r>
              <a:rPr lang="en-US" sz="2800" dirty="0" err="1"/>
              <a:t>arulenam</a:t>
            </a:r>
            <a:r>
              <a:rPr lang="en-US" sz="2800" dirty="0"/>
              <a:t> </a:t>
            </a:r>
            <a:r>
              <a:rPr lang="en-US" sz="2800" dirty="0" err="1"/>
              <a:t>saathaan</a:t>
            </a:r>
            <a:r>
              <a:rPr lang="en-US" sz="2800" dirty="0"/>
              <a:t> </a:t>
            </a:r>
            <a:r>
              <a:rPr lang="en-US" sz="2800" dirty="0" err="1"/>
              <a:t>idharaye</a:t>
            </a:r>
            <a:r>
              <a:rPr lang="en-US" sz="2800" dirty="0"/>
              <a:t> </a:t>
            </a:r>
            <a:r>
              <a:rPr lang="en-US" sz="2800" dirty="0" err="1"/>
              <a:t>pilarkkumi</a:t>
            </a:r>
            <a:r>
              <a:rPr lang="en-US" sz="2800" dirty="0"/>
              <a:t> </a:t>
            </a:r>
            <a:r>
              <a:rPr lang="en-US" sz="2800" dirty="0" err="1"/>
              <a:t>tharunathil</a:t>
            </a:r>
            <a:r>
              <a:rPr lang="en-US" sz="2800" dirty="0"/>
              <a:t>-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D3800EF-CB19-941A-A631-7E85876EC99E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Let there no longer be the sound of war drums for your servants, </a:t>
            </a:r>
          </a:p>
          <a:p>
            <a:pPr algn="l"/>
            <a:r>
              <a:rPr lang="en-US" sz="2200" dirty="0"/>
              <a:t>But let the sweetness of Your excellent Name replace them.</a:t>
            </a:r>
          </a:p>
          <a:p>
            <a:pPr algn="l"/>
            <a:r>
              <a:rPr lang="en-US" sz="2200" dirty="0"/>
              <a:t>(Let Your Name) grant peace to our hearts, </a:t>
            </a:r>
          </a:p>
          <a:p>
            <a:pPr algn="l"/>
            <a:r>
              <a:rPr lang="en-US" sz="2200" dirty="0"/>
              <a:t>And scatter those aligned with Satan right now.</a:t>
            </a:r>
          </a:p>
        </p:txBody>
      </p:sp>
    </p:spTree>
    <p:extLst>
      <p:ext uri="{BB962C8B-B14F-4D97-AF65-F5344CB8AC3E}">
        <p14:creationId xmlns:p14="http://schemas.microsoft.com/office/powerpoint/2010/main" val="10906463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3EDF1-5120-CAFC-8D98-ED2585E48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119DF-1185-9878-10D1-3732E86B87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അഗ്നിചൂര്‍ണ്ണമതിന്‍ ഗന്ധം ഗഗനത്തില്‍-നിന്നു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നിഷ്ക്രമിച്ചു പുഷ്പഗന്ധമതു നല്കും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കുന്ദകുസുമാദികളാല്‍ ചര്‍ച്ചിതവായു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മണ്ഡലമരുള്‍ക ഞങ്ങള്‍ക്കഖിലേശാ!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5E925A-3A77-10F7-835A-634C04B3FA85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Agni-</a:t>
            </a:r>
            <a:r>
              <a:rPr lang="en-US" sz="2800" dirty="0" err="1"/>
              <a:t>choornna</a:t>
            </a:r>
            <a:r>
              <a:rPr lang="en-US" sz="2800" dirty="0"/>
              <a:t>-</a:t>
            </a:r>
            <a:r>
              <a:rPr lang="en-US" sz="2800" dirty="0" err="1"/>
              <a:t>mathin</a:t>
            </a:r>
            <a:r>
              <a:rPr lang="en-US" sz="2800" dirty="0"/>
              <a:t> </a:t>
            </a:r>
            <a:r>
              <a:rPr lang="en-US" sz="2800" dirty="0" err="1"/>
              <a:t>gandham</a:t>
            </a:r>
            <a:r>
              <a:rPr lang="en-US" sz="2800" dirty="0"/>
              <a:t> </a:t>
            </a:r>
            <a:r>
              <a:rPr lang="en-US" sz="2800" dirty="0" err="1"/>
              <a:t>gaganathil-ninnu</a:t>
            </a:r>
            <a:endParaRPr lang="en-US" sz="2800" dirty="0"/>
          </a:p>
          <a:p>
            <a:pPr algn="l"/>
            <a:r>
              <a:rPr lang="en-US" sz="2800" dirty="0" err="1"/>
              <a:t>Nishkramichu</a:t>
            </a:r>
            <a:r>
              <a:rPr lang="en-US" sz="2800" dirty="0"/>
              <a:t> </a:t>
            </a:r>
            <a:r>
              <a:rPr lang="en-US" sz="2800" dirty="0" err="1"/>
              <a:t>pushpagandham</a:t>
            </a:r>
            <a:r>
              <a:rPr lang="en-US" sz="2800" dirty="0"/>
              <a:t> </a:t>
            </a:r>
            <a:r>
              <a:rPr lang="en-US" sz="2800" dirty="0" err="1"/>
              <a:t>athu</a:t>
            </a:r>
            <a:r>
              <a:rPr lang="en-US" sz="2800" dirty="0"/>
              <a:t> </a:t>
            </a:r>
            <a:r>
              <a:rPr lang="en-US" sz="2800" dirty="0" err="1"/>
              <a:t>nalkum</a:t>
            </a:r>
            <a:endParaRPr lang="en-US" sz="2800" dirty="0"/>
          </a:p>
          <a:p>
            <a:pPr algn="l"/>
            <a:r>
              <a:rPr lang="en-US" sz="2800" dirty="0"/>
              <a:t>Kunda </a:t>
            </a:r>
            <a:r>
              <a:rPr lang="en-US" sz="2800" dirty="0" err="1"/>
              <a:t>kusu-maadikalaal</a:t>
            </a:r>
            <a:r>
              <a:rPr lang="en-US" sz="2800" dirty="0"/>
              <a:t> </a:t>
            </a:r>
            <a:r>
              <a:rPr lang="en-US" sz="2800" dirty="0" err="1"/>
              <a:t>charchitha</a:t>
            </a:r>
            <a:r>
              <a:rPr lang="en-US" sz="2800" dirty="0"/>
              <a:t> </a:t>
            </a:r>
            <a:r>
              <a:rPr lang="en-US" sz="2800" dirty="0" err="1"/>
              <a:t>vaayu</a:t>
            </a:r>
            <a:endParaRPr lang="en-US" sz="2800" dirty="0"/>
          </a:p>
          <a:p>
            <a:pPr algn="l"/>
            <a:r>
              <a:rPr lang="en-US" sz="2800" dirty="0" err="1"/>
              <a:t>Mandalam</a:t>
            </a:r>
            <a:r>
              <a:rPr lang="en-US" sz="2800" dirty="0"/>
              <a:t> </a:t>
            </a:r>
            <a:r>
              <a:rPr lang="en-US" sz="2800" dirty="0" err="1"/>
              <a:t>arulka</a:t>
            </a:r>
            <a:r>
              <a:rPr lang="en-US" sz="2800" dirty="0"/>
              <a:t> </a:t>
            </a:r>
            <a:r>
              <a:rPr lang="en-US" sz="2800" dirty="0" err="1"/>
              <a:t>njangalkk-akhileshaa</a:t>
            </a:r>
            <a:r>
              <a:rPr lang="en-US" sz="2800" dirty="0"/>
              <a:t>!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0DADFA8E-B208-FBC4-D7AC-6FA364172941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592024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200" dirty="0"/>
              <a:t>O Lord of all! Replace the stench of fire ash (or gunpowder/death)</a:t>
            </a:r>
          </a:p>
          <a:p>
            <a:pPr algn="l"/>
            <a:r>
              <a:rPr lang="en-US" sz="2200" dirty="0"/>
              <a:t>With the fragrance of flowers (of life)</a:t>
            </a:r>
          </a:p>
          <a:p>
            <a:pPr algn="l"/>
            <a:r>
              <a:rPr lang="en-US" sz="2200" dirty="0"/>
              <a:t>Grant us a time where the wind is adorned </a:t>
            </a:r>
          </a:p>
          <a:p>
            <a:pPr algn="l"/>
            <a:r>
              <a:rPr lang="en-US" sz="2200" dirty="0"/>
              <a:t>With the scent of jasmine and other blossoms!</a:t>
            </a:r>
          </a:p>
        </p:txBody>
      </p:sp>
    </p:spTree>
    <p:extLst>
      <p:ext uri="{BB962C8B-B14F-4D97-AF65-F5344CB8AC3E}">
        <p14:creationId xmlns:p14="http://schemas.microsoft.com/office/powerpoint/2010/main" val="37843834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DE1F95-9B29-D56A-14B2-0ECC3F6655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207BE-67D4-D5B1-F954-09FB129FD9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611896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മന്നവനാം മശിഹായെ കാണാഞ്ഞി-ട്ടെന്‍റെ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കണ്ണുകളും പാരമിതാ തളരുന്നു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97F323-1E3E-014D-598A-E8799F329829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6206685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 err="1"/>
              <a:t>Mannavanaam</a:t>
            </a:r>
            <a:r>
              <a:rPr lang="en-US" sz="3200" dirty="0"/>
              <a:t> </a:t>
            </a:r>
            <a:r>
              <a:rPr lang="en-US" sz="3200" dirty="0" err="1"/>
              <a:t>mashihaaye</a:t>
            </a:r>
            <a:r>
              <a:rPr lang="en-US" sz="3200" dirty="0"/>
              <a:t> </a:t>
            </a:r>
            <a:r>
              <a:rPr lang="en-US" sz="3200" dirty="0" err="1"/>
              <a:t>kaanaanjitt</a:t>
            </a:r>
            <a:r>
              <a:rPr lang="en-US" sz="3200" dirty="0"/>
              <a:t>- </a:t>
            </a:r>
            <a:r>
              <a:rPr lang="en-US" sz="3200" dirty="0" err="1"/>
              <a:t>ente</a:t>
            </a:r>
            <a:endParaRPr lang="en-US" sz="3200" dirty="0"/>
          </a:p>
          <a:p>
            <a:r>
              <a:rPr lang="en-US" sz="3200" dirty="0" err="1"/>
              <a:t>Kannukalum</a:t>
            </a:r>
            <a:r>
              <a:rPr lang="en-US" sz="3200" dirty="0"/>
              <a:t> </a:t>
            </a:r>
            <a:r>
              <a:rPr lang="en-US" sz="3200" dirty="0" err="1"/>
              <a:t>paaramithaa</a:t>
            </a:r>
            <a:r>
              <a:rPr lang="en-US" sz="3200" dirty="0"/>
              <a:t> </a:t>
            </a:r>
            <a:r>
              <a:rPr lang="en-US" sz="3200" dirty="0" err="1"/>
              <a:t>thalarunnu</a:t>
            </a:r>
            <a:endParaRPr lang="en-US" sz="3200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5C408FE-8C16-EE42-8597-B68F7F9B7C6F}"/>
              </a:ext>
            </a:extLst>
          </p:cNvPr>
          <p:cNvSpPr txBox="1">
            <a:spLocks/>
          </p:cNvSpPr>
          <p:nvPr/>
        </p:nvSpPr>
        <p:spPr>
          <a:xfrm>
            <a:off x="6599976" y="3433917"/>
            <a:ext cx="5267559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dirty="0"/>
              <a:t>My eyes, O Lord, are growing weary, </a:t>
            </a:r>
          </a:p>
          <a:p>
            <a:pPr algn="l"/>
            <a:r>
              <a:rPr lang="en-US" sz="2800" dirty="0"/>
              <a:t>Because I have not yet seen the King, the Messiah</a:t>
            </a:r>
          </a:p>
        </p:txBody>
      </p:sp>
    </p:spTree>
    <p:extLst>
      <p:ext uri="{BB962C8B-B14F-4D97-AF65-F5344CB8AC3E}">
        <p14:creationId xmlns:p14="http://schemas.microsoft.com/office/powerpoint/2010/main" val="338764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6B4D3-045B-51BD-0F4C-A857D254C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C5AAE-5A7F-9073-E915-B3E90D110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ഭൂതലത്തെ സുവിശേഷനാദത്താല്‍-മോദ-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പൂരിതമാക്കിടേണ്ടവര്‍ നിലതെറ്റി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ഘോര രണസന്നദ്ധരായിടുന്നു ചിത്തില്‍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ഓരുവതുപോലുമാകാ ഗുണസിന്ധോ!-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79EA9C9-0404-6B50-7613-DAD421029248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Bhoothalathe</a:t>
            </a:r>
            <a:r>
              <a:rPr lang="en-US" sz="3600" dirty="0"/>
              <a:t> </a:t>
            </a:r>
            <a:r>
              <a:rPr lang="en-US" sz="3600" dirty="0" err="1"/>
              <a:t>suvishesha</a:t>
            </a:r>
            <a:r>
              <a:rPr lang="en-US" sz="3600" dirty="0"/>
              <a:t> </a:t>
            </a:r>
            <a:r>
              <a:rPr lang="en-US" sz="3600" dirty="0" err="1"/>
              <a:t>naadathaal-moda</a:t>
            </a:r>
            <a:r>
              <a:rPr lang="en-US" sz="3600" dirty="0"/>
              <a:t>-</a:t>
            </a:r>
          </a:p>
          <a:p>
            <a:pPr algn="l"/>
            <a:r>
              <a:rPr lang="en-US" sz="3600" dirty="0" err="1"/>
              <a:t>Pooritham</a:t>
            </a:r>
            <a:r>
              <a:rPr lang="en-US" sz="3600" dirty="0"/>
              <a:t> </a:t>
            </a:r>
            <a:r>
              <a:rPr lang="en-US" sz="3600" dirty="0" err="1"/>
              <a:t>aakkidendavar</a:t>
            </a:r>
            <a:r>
              <a:rPr lang="en-US" sz="3600" dirty="0"/>
              <a:t> </a:t>
            </a:r>
            <a:r>
              <a:rPr lang="en-US" sz="3600" dirty="0" err="1"/>
              <a:t>nila</a:t>
            </a:r>
            <a:r>
              <a:rPr lang="en-US" sz="3600" dirty="0"/>
              <a:t> </a:t>
            </a:r>
            <a:r>
              <a:rPr lang="en-US" sz="3600" dirty="0" err="1"/>
              <a:t>thetti</a:t>
            </a:r>
            <a:endParaRPr lang="en-US" sz="3600" dirty="0"/>
          </a:p>
          <a:p>
            <a:pPr algn="l"/>
            <a:r>
              <a:rPr lang="en-US" sz="3600" dirty="0"/>
              <a:t>Ghora rana-</a:t>
            </a:r>
            <a:r>
              <a:rPr lang="en-US" sz="3600" dirty="0" err="1"/>
              <a:t>sannadharaay</a:t>
            </a:r>
            <a:r>
              <a:rPr lang="en-US" sz="3600" dirty="0"/>
              <a:t> </a:t>
            </a:r>
            <a:r>
              <a:rPr lang="en-US" sz="3600" dirty="0" err="1"/>
              <a:t>idunnu</a:t>
            </a:r>
            <a:r>
              <a:rPr lang="en-US" sz="3600" dirty="0"/>
              <a:t> </a:t>
            </a:r>
            <a:r>
              <a:rPr lang="en-US" sz="3600" dirty="0" err="1"/>
              <a:t>chithil</a:t>
            </a:r>
            <a:endParaRPr lang="en-US" sz="3600" dirty="0"/>
          </a:p>
          <a:p>
            <a:pPr algn="l"/>
            <a:r>
              <a:rPr lang="en-US" sz="3600" dirty="0" err="1"/>
              <a:t>Oruvathu</a:t>
            </a:r>
            <a:r>
              <a:rPr lang="en-US" sz="3600" dirty="0"/>
              <a:t> </a:t>
            </a:r>
            <a:r>
              <a:rPr lang="en-US" sz="3600" dirty="0" err="1"/>
              <a:t>polum</a:t>
            </a:r>
            <a:r>
              <a:rPr lang="en-US" sz="3600" dirty="0"/>
              <a:t> </a:t>
            </a:r>
            <a:r>
              <a:rPr lang="en-US" sz="3600" dirty="0" err="1"/>
              <a:t>aakaa</a:t>
            </a:r>
            <a:r>
              <a:rPr lang="en-US" sz="3600" dirty="0"/>
              <a:t>, </a:t>
            </a:r>
            <a:r>
              <a:rPr lang="en-US" sz="3600" dirty="0" err="1"/>
              <a:t>gunasindho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510024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5DBDDF-34D1-6C42-FAF6-FADCB87E0B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9D999-8AF6-808F-9870-6F1C019EA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ലോകനന്മയുളവാക്കും ശാസ്ത്രത്തെ-യിപ്പോള്‍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ലോകനശീകരണത്തിന്‍ യന്ത്രങ്ങള്‍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ആകൃതിപ്പെടുത്തുവാനായ് സര്‍വ്വേശാ! പാപ-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പൂരിതന്മാര്‍ തുനിയുന്നുപാര്‍ത്തായോ?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F865071-E2CA-041B-52FE-BDED8CDC7876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/>
              <a:t>Loka </a:t>
            </a:r>
            <a:r>
              <a:rPr lang="en-US" sz="3600" dirty="0" err="1"/>
              <a:t>nanma</a:t>
            </a:r>
            <a:r>
              <a:rPr lang="en-US" sz="3600" dirty="0"/>
              <a:t> </a:t>
            </a:r>
            <a:r>
              <a:rPr lang="en-US" sz="3600" dirty="0" err="1"/>
              <a:t>yulavaakum</a:t>
            </a:r>
            <a:r>
              <a:rPr lang="en-US" sz="3600" dirty="0"/>
              <a:t> </a:t>
            </a:r>
            <a:r>
              <a:rPr lang="en-US" sz="3600" dirty="0" err="1"/>
              <a:t>shaasthrathe-ippol</a:t>
            </a:r>
            <a:endParaRPr lang="en-US" sz="3600" dirty="0"/>
          </a:p>
          <a:p>
            <a:pPr algn="l"/>
            <a:r>
              <a:rPr lang="en-US" sz="3600" dirty="0"/>
              <a:t>Loka-</a:t>
            </a:r>
            <a:r>
              <a:rPr lang="en-US" sz="3600" dirty="0" err="1"/>
              <a:t>nasheekaranathin</a:t>
            </a:r>
            <a:r>
              <a:rPr lang="en-US" sz="3600" dirty="0"/>
              <a:t> </a:t>
            </a:r>
            <a:r>
              <a:rPr lang="en-US" sz="3600" dirty="0" err="1"/>
              <a:t>yanthrangal</a:t>
            </a:r>
            <a:endParaRPr lang="en-US" sz="3600" dirty="0"/>
          </a:p>
          <a:p>
            <a:pPr algn="l"/>
            <a:r>
              <a:rPr lang="en-US" sz="3600" dirty="0"/>
              <a:t>Aakruthi-</a:t>
            </a:r>
            <a:r>
              <a:rPr lang="en-US" sz="3600" dirty="0" err="1"/>
              <a:t>ppeduthuvaanaay</a:t>
            </a:r>
            <a:r>
              <a:rPr lang="en-US" sz="3600" dirty="0"/>
              <a:t> </a:t>
            </a:r>
            <a:r>
              <a:rPr lang="en-US" sz="3600" dirty="0" err="1"/>
              <a:t>sarvvesha</a:t>
            </a:r>
            <a:r>
              <a:rPr lang="en-US" sz="3600" dirty="0"/>
              <a:t>! </a:t>
            </a:r>
            <a:r>
              <a:rPr lang="en-US" sz="3600" dirty="0" err="1"/>
              <a:t>paapa</a:t>
            </a:r>
            <a:r>
              <a:rPr lang="en-US" sz="3600" dirty="0"/>
              <a:t>-</a:t>
            </a:r>
          </a:p>
          <a:p>
            <a:pPr algn="l"/>
            <a:r>
              <a:rPr lang="en-US" sz="3600" dirty="0" err="1"/>
              <a:t>Poorithanmaar</a:t>
            </a:r>
            <a:r>
              <a:rPr lang="en-US" sz="3600" dirty="0"/>
              <a:t> </a:t>
            </a:r>
            <a:r>
              <a:rPr lang="en-US" sz="3600" dirty="0" err="1"/>
              <a:t>thuniyunnu-paarthaayo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11058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33C729-9FE9-2C55-949E-A2E45B701D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9091-C7E9-58CF-158C-B1492EBE81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യുദ്ധസന്നദ്ധരായയ്യോ! ക്രിസ്ത്യന്മാര്‍-ഘോര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യുദ്ധമതിനിറങ്ങുന്നു ദയനീയം, ബോംബുകളും ടാങ്കുകളും ഭുവനത്തെ തീരെ 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ചാമ്പലാക്കിക്കളയുന്നു-പാര്‍ത്തോയോ?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86485B09-0108-D4D7-FF19-92AA97682841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Yudha</a:t>
            </a:r>
            <a:r>
              <a:rPr lang="en-US" sz="3600" dirty="0"/>
              <a:t> </a:t>
            </a:r>
            <a:r>
              <a:rPr lang="en-US" sz="3600" dirty="0" err="1"/>
              <a:t>sanna-dharaay</a:t>
            </a:r>
            <a:r>
              <a:rPr lang="en-US" sz="3600" dirty="0"/>
              <a:t> </a:t>
            </a:r>
            <a:r>
              <a:rPr lang="en-US" sz="3600" dirty="0" err="1"/>
              <a:t>ayyo</a:t>
            </a:r>
            <a:r>
              <a:rPr lang="en-US" sz="3600" dirty="0"/>
              <a:t>! </a:t>
            </a:r>
            <a:r>
              <a:rPr lang="en-US" sz="3600" dirty="0" err="1"/>
              <a:t>Kristhanmaar-khora</a:t>
            </a:r>
            <a:r>
              <a:rPr lang="en-US" sz="3600" dirty="0"/>
              <a:t>-</a:t>
            </a:r>
          </a:p>
          <a:p>
            <a:pPr algn="l"/>
            <a:r>
              <a:rPr lang="en-US" sz="3600" dirty="0" err="1"/>
              <a:t>Yudhamathin-irangunnu</a:t>
            </a:r>
            <a:r>
              <a:rPr lang="en-US" sz="3600" dirty="0"/>
              <a:t> </a:t>
            </a:r>
            <a:r>
              <a:rPr lang="en-US" sz="3600" dirty="0" err="1"/>
              <a:t>dayaneeyam</a:t>
            </a:r>
            <a:r>
              <a:rPr lang="en-US" sz="3600" dirty="0"/>
              <a:t>;</a:t>
            </a:r>
          </a:p>
          <a:p>
            <a:pPr algn="l"/>
            <a:r>
              <a:rPr lang="en-US" sz="3600" dirty="0" err="1"/>
              <a:t>Bombukalum</a:t>
            </a:r>
            <a:r>
              <a:rPr lang="en-US" sz="3600" dirty="0"/>
              <a:t> </a:t>
            </a:r>
            <a:r>
              <a:rPr lang="en-US" sz="3600" dirty="0" err="1"/>
              <a:t>taankukalum</a:t>
            </a:r>
            <a:r>
              <a:rPr lang="en-US" sz="3600" dirty="0"/>
              <a:t> </a:t>
            </a:r>
            <a:r>
              <a:rPr lang="en-US" sz="3600" dirty="0" err="1"/>
              <a:t>bhuvanathe</a:t>
            </a:r>
            <a:r>
              <a:rPr lang="en-US" sz="3600" dirty="0"/>
              <a:t> </a:t>
            </a:r>
            <a:r>
              <a:rPr lang="en-US" sz="3600" dirty="0" err="1"/>
              <a:t>theere</a:t>
            </a:r>
            <a:r>
              <a:rPr lang="en-US" sz="3600" dirty="0"/>
              <a:t>-</a:t>
            </a:r>
          </a:p>
          <a:p>
            <a:pPr algn="l"/>
            <a:r>
              <a:rPr lang="en-US" sz="3600" dirty="0" err="1"/>
              <a:t>Chaambal</a:t>
            </a:r>
            <a:r>
              <a:rPr lang="en-US" sz="3600" dirty="0"/>
              <a:t> </a:t>
            </a:r>
            <a:r>
              <a:rPr lang="en-US" sz="3600" dirty="0" err="1"/>
              <a:t>aakki</a:t>
            </a:r>
            <a:r>
              <a:rPr lang="en-US" sz="3600" dirty="0"/>
              <a:t> </a:t>
            </a:r>
            <a:r>
              <a:rPr lang="en-US" sz="3600" dirty="0" err="1"/>
              <a:t>kkalayunnu-paarthaayo</a:t>
            </a:r>
            <a:r>
              <a:rPr lang="en-US" sz="36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4619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1FBBA-C766-C3A6-A5F4-56D71720D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75F47-9617-9731-810E-BC7B818D2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ലോകനാഥാ! നിന്‍റെ ദിവ്യകാരുണ്യ-നേത്രം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ശോകസമുദ്വിഗ്നരായ ഞങ്ങള്‍ മേല്‍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നീ തിരിച്ചു ഭയങ്കര ബാധകളെ ഭൂവിന്‍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മീതില്‍നിന്നു നീക്കുക നീ വേഗത്തില്‍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B921692-111F-E7AD-90D5-A5D16B205769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Lokanaadhaa</a:t>
            </a:r>
            <a:r>
              <a:rPr lang="en-US" sz="3600" dirty="0"/>
              <a:t>! </a:t>
            </a:r>
            <a:r>
              <a:rPr lang="en-US" sz="3600" dirty="0" err="1"/>
              <a:t>ninte</a:t>
            </a:r>
            <a:r>
              <a:rPr lang="en-US" sz="3600" dirty="0"/>
              <a:t> </a:t>
            </a:r>
            <a:r>
              <a:rPr lang="en-US" sz="3600" dirty="0" err="1"/>
              <a:t>divya</a:t>
            </a:r>
            <a:r>
              <a:rPr lang="en-US" sz="3600" dirty="0"/>
              <a:t> </a:t>
            </a:r>
            <a:r>
              <a:rPr lang="en-US" sz="3600" dirty="0" err="1"/>
              <a:t>kaarunya-nethram</a:t>
            </a:r>
            <a:r>
              <a:rPr lang="en-US" sz="3600" dirty="0"/>
              <a:t> </a:t>
            </a:r>
          </a:p>
          <a:p>
            <a:pPr algn="l"/>
            <a:r>
              <a:rPr lang="en-US" sz="3600" dirty="0"/>
              <a:t>Shoka-</a:t>
            </a:r>
            <a:r>
              <a:rPr lang="en-US" sz="3600" dirty="0" err="1"/>
              <a:t>samu</a:t>
            </a:r>
            <a:r>
              <a:rPr lang="en-US" sz="3600" dirty="0"/>
              <a:t>-</a:t>
            </a:r>
            <a:r>
              <a:rPr lang="en-US" sz="3600" dirty="0" err="1"/>
              <a:t>dwignar</a:t>
            </a:r>
            <a:r>
              <a:rPr lang="en-US" sz="3600" dirty="0"/>
              <a:t> </a:t>
            </a:r>
            <a:r>
              <a:rPr lang="en-US" sz="3600" dirty="0" err="1"/>
              <a:t>aaya</a:t>
            </a:r>
            <a:r>
              <a:rPr lang="en-US" sz="3600" dirty="0"/>
              <a:t> </a:t>
            </a:r>
            <a:r>
              <a:rPr lang="en-US" sz="3600" dirty="0" err="1"/>
              <a:t>njangalmel</a:t>
            </a:r>
            <a:endParaRPr lang="en-US" sz="3600" dirty="0"/>
          </a:p>
          <a:p>
            <a:pPr algn="l"/>
            <a:r>
              <a:rPr lang="en-US" sz="3600" dirty="0"/>
              <a:t>Nee </a:t>
            </a:r>
            <a:r>
              <a:rPr lang="en-US" sz="3600" dirty="0" err="1"/>
              <a:t>thirichu</a:t>
            </a:r>
            <a:r>
              <a:rPr lang="en-US" sz="3600" dirty="0"/>
              <a:t> </a:t>
            </a:r>
            <a:r>
              <a:rPr lang="en-US" sz="3600" dirty="0" err="1"/>
              <a:t>bhayankara</a:t>
            </a:r>
            <a:r>
              <a:rPr lang="en-US" sz="3600" dirty="0"/>
              <a:t> </a:t>
            </a:r>
            <a:r>
              <a:rPr lang="en-US" sz="3600" dirty="0" err="1"/>
              <a:t>baadhakale</a:t>
            </a:r>
            <a:r>
              <a:rPr lang="en-US" sz="3600" dirty="0"/>
              <a:t> </a:t>
            </a:r>
            <a:r>
              <a:rPr lang="en-US" sz="3600" dirty="0" err="1"/>
              <a:t>bhoovin</a:t>
            </a:r>
            <a:r>
              <a:rPr lang="en-US" sz="3600" dirty="0"/>
              <a:t>-</a:t>
            </a:r>
          </a:p>
          <a:p>
            <a:pPr algn="l"/>
            <a:r>
              <a:rPr lang="en-US" sz="3600" dirty="0" err="1"/>
              <a:t>Meethil</a:t>
            </a:r>
            <a:r>
              <a:rPr lang="en-US" sz="3600" dirty="0"/>
              <a:t> </a:t>
            </a:r>
            <a:r>
              <a:rPr lang="en-US" sz="3600" dirty="0" err="1"/>
              <a:t>ninnu</a:t>
            </a:r>
            <a:r>
              <a:rPr lang="en-US" sz="3600" dirty="0"/>
              <a:t> </a:t>
            </a:r>
            <a:r>
              <a:rPr lang="en-US" sz="3600" dirty="0" err="1"/>
              <a:t>neekkuka</a:t>
            </a:r>
            <a:r>
              <a:rPr lang="en-US" sz="3600" dirty="0"/>
              <a:t> nee </a:t>
            </a:r>
            <a:r>
              <a:rPr lang="en-US" sz="3600" dirty="0" err="1"/>
              <a:t>vegathil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0764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D1F3F3-2865-71A9-DBFC-38EDC39A3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37F9-F44C-B515-7A0D-40FF6E61C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യാതൊരു നിമിഷവും നീ കളയാതെ മേഘ-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വാഹനത്തിലെഴുന്നള്ളി വിരവോടെ 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താവകമാം ചിറകടി തന്നില്‍ നീ കാത്തു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പാലനമരുള്‍വാന്‍ ഭൂവില്‍ വന്നാലും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BEC870C-4934-17DE-29D8-C631DE9B62CD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Yaathoru</a:t>
            </a:r>
            <a:r>
              <a:rPr lang="en-US" sz="3600" dirty="0"/>
              <a:t> </a:t>
            </a:r>
            <a:r>
              <a:rPr lang="en-US" sz="3600" dirty="0" err="1"/>
              <a:t>nimishavum</a:t>
            </a:r>
            <a:r>
              <a:rPr lang="en-US" sz="3600" dirty="0"/>
              <a:t> nee </a:t>
            </a:r>
            <a:r>
              <a:rPr lang="en-US" sz="3600" dirty="0" err="1"/>
              <a:t>kalayaathe</a:t>
            </a:r>
            <a:r>
              <a:rPr lang="en-US" sz="3600" dirty="0"/>
              <a:t>-</a:t>
            </a:r>
          </a:p>
          <a:p>
            <a:pPr algn="l"/>
            <a:r>
              <a:rPr lang="en-US" sz="3600" dirty="0" err="1"/>
              <a:t>mekha</a:t>
            </a:r>
            <a:r>
              <a:rPr lang="en-US" sz="3600" dirty="0"/>
              <a:t> </a:t>
            </a:r>
            <a:r>
              <a:rPr lang="en-US" sz="3600" dirty="0" err="1"/>
              <a:t>vaahanathil-ezhunnalli</a:t>
            </a:r>
            <a:r>
              <a:rPr lang="en-US" sz="3600" dirty="0"/>
              <a:t> </a:t>
            </a:r>
            <a:r>
              <a:rPr lang="en-US" sz="3600" dirty="0" err="1"/>
              <a:t>viravode</a:t>
            </a:r>
            <a:endParaRPr lang="en-US" sz="3600" dirty="0"/>
          </a:p>
          <a:p>
            <a:pPr algn="l"/>
            <a:r>
              <a:rPr lang="en-US" sz="3600" dirty="0" err="1"/>
              <a:t>Thaavakamaam</a:t>
            </a:r>
            <a:r>
              <a:rPr lang="en-US" sz="3600" dirty="0"/>
              <a:t> </a:t>
            </a:r>
            <a:r>
              <a:rPr lang="en-US" sz="3600" dirty="0" err="1"/>
              <a:t>chirakadi</a:t>
            </a:r>
            <a:r>
              <a:rPr lang="en-US" sz="3600" dirty="0"/>
              <a:t> </a:t>
            </a:r>
            <a:r>
              <a:rPr lang="en-US" sz="3600" dirty="0" err="1"/>
              <a:t>thannil</a:t>
            </a:r>
            <a:r>
              <a:rPr lang="en-US" sz="3600" dirty="0"/>
              <a:t> nee </a:t>
            </a:r>
            <a:r>
              <a:rPr lang="en-US" sz="3600" dirty="0" err="1"/>
              <a:t>kaathu</a:t>
            </a:r>
            <a:endParaRPr lang="en-US" sz="3600" dirty="0"/>
          </a:p>
          <a:p>
            <a:pPr algn="l"/>
            <a:r>
              <a:rPr lang="en-US" sz="3600" dirty="0" err="1"/>
              <a:t>Paalanam</a:t>
            </a:r>
            <a:r>
              <a:rPr lang="en-US" sz="3600" dirty="0"/>
              <a:t> </a:t>
            </a:r>
            <a:r>
              <a:rPr lang="en-US" sz="3600" dirty="0" err="1"/>
              <a:t>arulvaan</a:t>
            </a:r>
            <a:r>
              <a:rPr lang="en-US" sz="3600" dirty="0"/>
              <a:t> </a:t>
            </a:r>
            <a:r>
              <a:rPr lang="en-US" sz="3600" dirty="0" err="1"/>
              <a:t>bhoovil</a:t>
            </a:r>
            <a:r>
              <a:rPr lang="en-US" sz="3600" dirty="0"/>
              <a:t> </a:t>
            </a:r>
            <a:r>
              <a:rPr lang="en-US" sz="3600" dirty="0" err="1"/>
              <a:t>vannaalum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89910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243DD9-8B85-A03E-6B76-C968963D97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32276-C60C-A98C-1255-08E2681E00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യുദ്ധഭേരി നിനാദമല്ലടിയങ്ങള്‍-ക്കിനി-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യുത്തമമാം തിരുനാമ മധുരത്താല്‍ 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ചിത്തമതു കുളിര്‍ത്തിടാന്‍ അരുളേണം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സാത്താനിദ്ധരയെ പിളര്‍ക്കുമിത്തരുണത്തില്‍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E975BC9-36C3-6F9F-18A6-1FE7D0753E0F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 err="1"/>
              <a:t>Yudhabheri</a:t>
            </a:r>
            <a:r>
              <a:rPr lang="en-US" sz="3600" dirty="0"/>
              <a:t> </a:t>
            </a:r>
            <a:r>
              <a:rPr lang="en-US" sz="3600" dirty="0" err="1"/>
              <a:t>neenaada</a:t>
            </a:r>
            <a:r>
              <a:rPr lang="en-US" sz="3600" dirty="0"/>
              <a:t>-mal </a:t>
            </a:r>
            <a:r>
              <a:rPr lang="en-US" sz="3600" dirty="0" err="1"/>
              <a:t>adiyangalkk-ini</a:t>
            </a:r>
            <a:r>
              <a:rPr lang="en-US" sz="3600" dirty="0"/>
              <a:t>-</a:t>
            </a:r>
          </a:p>
          <a:p>
            <a:pPr algn="l"/>
            <a:r>
              <a:rPr lang="en-US" sz="3600" dirty="0" err="1"/>
              <a:t>Uthamamaam</a:t>
            </a:r>
            <a:r>
              <a:rPr lang="en-US" sz="3600" dirty="0"/>
              <a:t> </a:t>
            </a:r>
            <a:r>
              <a:rPr lang="en-US" sz="3600" dirty="0" err="1"/>
              <a:t>thirunaama</a:t>
            </a:r>
            <a:r>
              <a:rPr lang="en-US" sz="3600" dirty="0"/>
              <a:t> </a:t>
            </a:r>
            <a:r>
              <a:rPr lang="en-US" sz="3600" dirty="0" err="1"/>
              <a:t>madhurathaal</a:t>
            </a:r>
            <a:endParaRPr lang="en-US" sz="3600" dirty="0"/>
          </a:p>
          <a:p>
            <a:pPr algn="l"/>
            <a:r>
              <a:rPr lang="en-US" sz="3600" dirty="0" err="1"/>
              <a:t>Chithamathu</a:t>
            </a:r>
            <a:r>
              <a:rPr lang="en-US" sz="3600" dirty="0"/>
              <a:t> </a:t>
            </a:r>
            <a:r>
              <a:rPr lang="en-US" sz="3600" dirty="0" err="1"/>
              <a:t>kulirthidaan</a:t>
            </a:r>
            <a:r>
              <a:rPr lang="en-US" sz="3600" dirty="0"/>
              <a:t> </a:t>
            </a:r>
            <a:r>
              <a:rPr lang="en-US" sz="3600" dirty="0" err="1"/>
              <a:t>arulenam</a:t>
            </a:r>
            <a:r>
              <a:rPr lang="en-US" sz="3600" dirty="0"/>
              <a:t> </a:t>
            </a:r>
            <a:r>
              <a:rPr lang="en-US" sz="3600" dirty="0" err="1"/>
              <a:t>saathaan</a:t>
            </a:r>
            <a:endParaRPr lang="en-US" sz="3600" dirty="0"/>
          </a:p>
          <a:p>
            <a:pPr algn="l"/>
            <a:r>
              <a:rPr lang="en-US" sz="3600" dirty="0" err="1"/>
              <a:t>Idharaye</a:t>
            </a:r>
            <a:r>
              <a:rPr lang="en-US" sz="3600" dirty="0"/>
              <a:t> </a:t>
            </a:r>
            <a:r>
              <a:rPr lang="en-US" sz="3600" dirty="0" err="1"/>
              <a:t>pilarkkumi</a:t>
            </a:r>
            <a:r>
              <a:rPr lang="en-US" sz="3600" dirty="0"/>
              <a:t> </a:t>
            </a:r>
            <a:r>
              <a:rPr lang="en-US" sz="3600" dirty="0" err="1"/>
              <a:t>tharunathil</a:t>
            </a:r>
            <a:r>
              <a:rPr lang="en-US" sz="3600" dirty="0"/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177787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F291A4-4080-ECE4-040F-5B9DAF793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5D0EE-05C9-A1FD-FD75-95EC05C47D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465" y="1"/>
            <a:ext cx="11867534" cy="3429000"/>
          </a:xfrm>
        </p:spPr>
        <p:txBody>
          <a:bodyPr anchor="ctr">
            <a:normAutofit/>
          </a:bodyPr>
          <a:lstStyle/>
          <a:p>
            <a:pPr algn="l"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അഗ്നിചൂര്‍ണ്ണമതിന്‍ ഗന്ധം ഗഗനത്തില്‍-നിന്നു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നിഷ്ക്രമിച്ചു പുഷ്പഗന്ധമതു നല്കും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കുന്ദകുസുമാദികളാല്‍ ചര്‍ച്ചിതവായു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മണ്ഡലമരുള്‍ക ഞങ്ങള്‍ക്കഖിലേശാ!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CA3A649-65A7-7FA0-372E-FA2E8701CF51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/>
              <a:t>Agni-</a:t>
            </a:r>
            <a:r>
              <a:rPr lang="en-US" sz="3600" dirty="0" err="1"/>
              <a:t>choornna</a:t>
            </a:r>
            <a:r>
              <a:rPr lang="en-US" sz="3600" dirty="0"/>
              <a:t>-</a:t>
            </a:r>
            <a:r>
              <a:rPr lang="en-US" sz="3600" dirty="0" err="1"/>
              <a:t>mathin</a:t>
            </a:r>
            <a:r>
              <a:rPr lang="en-US" sz="3600" dirty="0"/>
              <a:t> </a:t>
            </a:r>
            <a:r>
              <a:rPr lang="en-US" sz="3600" dirty="0" err="1"/>
              <a:t>gandham</a:t>
            </a:r>
            <a:r>
              <a:rPr lang="en-US" sz="3600" dirty="0"/>
              <a:t> </a:t>
            </a:r>
            <a:r>
              <a:rPr lang="en-US" sz="3600" dirty="0" err="1"/>
              <a:t>gaganathil-ninnu</a:t>
            </a:r>
            <a:endParaRPr lang="en-US" sz="3600" dirty="0"/>
          </a:p>
          <a:p>
            <a:pPr algn="l"/>
            <a:r>
              <a:rPr lang="en-US" sz="3600" dirty="0" err="1"/>
              <a:t>Nishkramichu</a:t>
            </a:r>
            <a:r>
              <a:rPr lang="en-US" sz="3600" dirty="0"/>
              <a:t> </a:t>
            </a:r>
            <a:r>
              <a:rPr lang="en-US" sz="3600" dirty="0" err="1"/>
              <a:t>pushpagandham</a:t>
            </a:r>
            <a:r>
              <a:rPr lang="en-US" sz="3600" dirty="0"/>
              <a:t> </a:t>
            </a:r>
            <a:r>
              <a:rPr lang="en-US" sz="3600" dirty="0" err="1"/>
              <a:t>athu</a:t>
            </a:r>
            <a:r>
              <a:rPr lang="en-US" sz="3600" dirty="0"/>
              <a:t> </a:t>
            </a:r>
            <a:r>
              <a:rPr lang="en-US" sz="3600" dirty="0" err="1"/>
              <a:t>nalkum</a:t>
            </a:r>
            <a:endParaRPr lang="en-US" sz="3600" dirty="0"/>
          </a:p>
          <a:p>
            <a:pPr algn="l"/>
            <a:r>
              <a:rPr lang="en-US" sz="3600" dirty="0"/>
              <a:t>Kunda </a:t>
            </a:r>
            <a:r>
              <a:rPr lang="en-US" sz="3600" dirty="0" err="1"/>
              <a:t>kusu-maadikalaal</a:t>
            </a:r>
            <a:r>
              <a:rPr lang="en-US" sz="3600" dirty="0"/>
              <a:t> </a:t>
            </a:r>
            <a:r>
              <a:rPr lang="en-US" sz="3600" dirty="0" err="1"/>
              <a:t>charchitha</a:t>
            </a:r>
            <a:r>
              <a:rPr lang="en-US" sz="3600" dirty="0"/>
              <a:t> </a:t>
            </a:r>
            <a:r>
              <a:rPr lang="en-US" sz="3600" dirty="0" err="1"/>
              <a:t>vaayu</a:t>
            </a:r>
            <a:endParaRPr lang="en-US" sz="3600" dirty="0"/>
          </a:p>
          <a:p>
            <a:pPr algn="l"/>
            <a:r>
              <a:rPr lang="en-US" sz="3600" dirty="0" err="1"/>
              <a:t>Mandalam</a:t>
            </a:r>
            <a:r>
              <a:rPr lang="en-US" sz="3600" dirty="0"/>
              <a:t> </a:t>
            </a:r>
            <a:r>
              <a:rPr lang="en-US" sz="3600" dirty="0" err="1"/>
              <a:t>arulka</a:t>
            </a:r>
            <a:r>
              <a:rPr lang="en-US" sz="3600" dirty="0"/>
              <a:t> </a:t>
            </a:r>
            <a:r>
              <a:rPr lang="en-US" sz="3600" dirty="0" err="1"/>
              <a:t>njangalkk-akhileshaa</a:t>
            </a:r>
            <a:r>
              <a:rPr lang="en-US" sz="36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932242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978916-B916-C48E-034E-106A24AF71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8331E-010C-7312-B0D0-175AC6D8B8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1999" cy="3429000"/>
          </a:xfrm>
        </p:spPr>
        <p:txBody>
          <a:bodyPr anchor="ctr">
            <a:normAutofit/>
          </a:bodyPr>
          <a:lstStyle/>
          <a:p>
            <a:pPr>
              <a:lnSpc>
                <a:spcPct val="120000"/>
              </a:lnSpc>
            </a:pP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മന്നവനാം മശിഹായെ കാണാഞ്ഞി-ട്ടെന്‍റെ</a:t>
            </a:r>
            <a:b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</a:br>
            <a:r>
              <a:rPr lang="ml-IN" sz="3200" b="1" dirty="0">
                <a:latin typeface="Nirmala Text" panose="020B0502040204020203" pitchFamily="34" charset="0"/>
                <a:ea typeface="Nirmala Text" panose="020B0502040204020203" pitchFamily="34" charset="0"/>
                <a:cs typeface="Nirmala Text" panose="020B0502040204020203" pitchFamily="34" charset="0"/>
              </a:rPr>
              <a:t>കണ്ണുകളും പാരമിതാ തളരുന്നു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B4361F7-4D21-2EE5-5809-A8CCE5458876}"/>
              </a:ext>
            </a:extLst>
          </p:cNvPr>
          <p:cNvSpPr txBox="1">
            <a:spLocks/>
          </p:cNvSpPr>
          <p:nvPr/>
        </p:nvSpPr>
        <p:spPr>
          <a:xfrm>
            <a:off x="324465" y="3428999"/>
            <a:ext cx="11611896" cy="3429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Mannavanaam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mashihaaye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kaanaanjitt-ente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Display" panose="02110004020202020204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Kannukalum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paaramithaa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 </a:t>
            </a: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 Display" panose="02110004020202020204"/>
                <a:ea typeface="+mj-ea"/>
                <a:cs typeface="+mj-cs"/>
              </a:rPr>
              <a:t>thalarunnu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 Display" panose="02110004020202020204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825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B6BAF898-CE0A-4E05-9D79-893BE1DCD175}" vid="{AF8DE5EB-4540-4D96-8EB4-CAAEA109422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Malayalam Songs Template</Template>
  <TotalTime>18</TotalTime>
  <Words>794</Words>
  <Application>Microsoft Office PowerPoint</Application>
  <PresentationFormat>Widescreen</PresentationFormat>
  <Paragraphs>105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Aptos</vt:lpstr>
      <vt:lpstr>Aptos Display</vt:lpstr>
      <vt:lpstr>Arial</vt:lpstr>
      <vt:lpstr>Nirmala Text</vt:lpstr>
      <vt:lpstr>Office Theme</vt:lpstr>
      <vt:lpstr>മന്നവനാം മശിഹായെ കാണാഞ്ഞി-ട്ടെന്‍റെ കണ്ണുകളും പാരമിതാ തളരുന്നു</vt:lpstr>
      <vt:lpstr>ഭൂതലത്തെ സുവിശേഷനാദത്താല്‍-മോദ- പൂരിതമാക്കിടേണ്ടവര്‍ നിലതെറ്റി ഘോര രണസന്നദ്ധരായിടുന്നു ചിത്തില്‍ ഓരുവതുപോലുമാകാ ഗുണസിന്ധോ!-</vt:lpstr>
      <vt:lpstr>ലോകനന്മയുളവാക്കും ശാസ്ത്രത്തെ-യിപ്പോള്‍ ലോകനശീകരണത്തിന്‍ യന്ത്രങ്ങള്‍ ആകൃതിപ്പെടുത്തുവാനായ് സര്‍വ്വേശാ! പാപ- പൂരിതന്മാര്‍ തുനിയുന്നുപാര്‍ത്തായോ?</vt:lpstr>
      <vt:lpstr>യുദ്ധസന്നദ്ധരായയ്യോ! ക്രിസ്ത്യന്മാര്‍-ഘോര യുദ്ധമതിനിറങ്ങുന്നു ദയനീയം, ബോംബുകളും ടാങ്കുകളും ഭുവനത്തെ തീരെ  ചാമ്പലാക്കിക്കളയുന്നു-പാര്‍ത്തോയോ?</vt:lpstr>
      <vt:lpstr>ലോകനാഥാ! നിന്‍റെ ദിവ്യകാരുണ്യ-നേത്രം ശോകസമുദ്വിഗ്നരായ ഞങ്ങള്‍ മേല്‍ നീ തിരിച്ചു ഭയങ്കര ബാധകളെ ഭൂവിന്‍ മീതില്‍നിന്നു നീക്കുക നീ വേഗത്തില്‍</vt:lpstr>
      <vt:lpstr>യാതൊരു നിമിഷവും നീ കളയാതെ മേഘ- വാഹനത്തിലെഴുന്നള്ളി വിരവോടെ  താവകമാം ചിറകടി തന്നില്‍ നീ കാത്തു പാലനമരുള്‍വാന്‍ ഭൂവില്‍ വന്നാലും</vt:lpstr>
      <vt:lpstr>യുദ്ധഭേരി നിനാദമല്ലടിയങ്ങള്‍-ക്കിനി- യുത്തമമാം തിരുനാമ മധുരത്താല്‍  ചിത്തമതു കുളിര്‍ത്തിടാന്‍ അരുളേണം സാത്താനിദ്ധരയെ പിളര്‍ക്കുമിത്തരുണത്തില്‍</vt:lpstr>
      <vt:lpstr>അഗ്നിചൂര്‍ണ്ണമതിന്‍ ഗന്ധം ഗഗനത്തില്‍-നിന്നു നിഷ്ക്രമിച്ചു പുഷ്പഗന്ധമതു നല്കും കുന്ദകുസുമാദികളാല്‍ ചര്‍ച്ചിതവായു മണ്ഡലമരുള്‍ക ഞങ്ങള്‍ക്കഖിലേശാ!</vt:lpstr>
      <vt:lpstr>മന്നവനാം മശിഹായെ കാണാഞ്ഞി-ട്ടെന്‍റെ കണ്ണുകളും പാരമിതാ തളരുന്നു</vt:lpstr>
      <vt:lpstr>a</vt:lpstr>
      <vt:lpstr>മന്നവനാം മശിഹായെ കാണാഞ്ഞി-ട്ടെന്‍റെ കണ്ണുകളും പാരമിതാ തളരുന്നു</vt:lpstr>
      <vt:lpstr>ഭൂതലത്തെ സുവിശേഷനാദത്താല്‍-മോദ- പൂരിതമാക്കിടേണ്ടവര്‍ നിലതെറ്റി ഘോര രണസന്നദ്ധരായിടുന്നു ചിത്തില്‍ ഓരുവതുപോലുമാകാ ഗുണസിന്ധോ!-</vt:lpstr>
      <vt:lpstr>ലോകനന്മയുളവാക്കും ശാസ്ത്രത്തെ-യിപ്പോള്‍ ലോകനശീകരണത്തിന്‍ യന്ത്രങ്ങള്‍ ആകൃതിപ്പെടുത്തുവാനായ് സര്‍വ്വേശാ! പാപ- പൂരിതന്മാര്‍ തുനിയുന്നുപാര്‍ത്തായോ?</vt:lpstr>
      <vt:lpstr>യുദ്ധസന്നദ്ധരായയ്യോ! ക്രിസ്ത്യന്മാര്‍-ഘോര യുദ്ധമതിനിറങ്ങുന്നു ദയനീയം, ബോംബുകളും ടാങ്കുകളും ഭുവനത്തെ തീരെ  ചാമ്പലാക്കിക്കളയുന്നു-പാര്‍ത്തോയോ?</vt:lpstr>
      <vt:lpstr>ലോകനാഥാ! നിന്‍റെ ദിവ്യകാരുണ്യ-നേത്രം ശോകസമുദ്വിഗ്നരായ ഞങ്ങള്‍ മേല്‍ നീ തിരിച്ചു ഭയങ്കര ബാധകളെ ഭൂവിന്‍ മീതില്‍നിന്നു നീക്കുക നീ വേഗത്തില്‍</vt:lpstr>
      <vt:lpstr>യാതൊരു നിമിഷവും നീ കളയാതെ മേഘ- വാഹനത്തിലെഴുന്നള്ളി വിരവോടെ  താവകമാം ചിറകടി തന്നില്‍ നീ കാത്തു പാലനമരുള്‍വാന്‍ ഭൂവില്‍ വന്നാലും</vt:lpstr>
      <vt:lpstr>യുദ്ധഭേരി നിനാദമല്ലടിയങ്ങള്‍-ക്കിനി- യുത്തമമാം തിരുനാമ മധുരത്താല്‍  ചിത്തമതു കുളിര്‍ത്തിടാന്‍ അരുളേണം സാത്താനിദ്ധരയെ പിളര്‍ക്കുമിത്തരുണത്തില്‍</vt:lpstr>
      <vt:lpstr>അഗ്നിചൂര്‍ണ്ണമതിന്‍ ഗന്ധം ഗഗനത്തില്‍-നിന്നു നിഷ്ക്രമിച്ചു പുഷ്പഗന്ധമതു നല്കും കുന്ദകുസുമാദികളാല്‍ ചര്‍ച്ചിതവായു മണ്ഡലമരുള്‍ക ഞങ്ങള്‍ക്കഖിലേശാ!</vt:lpstr>
      <vt:lpstr>മന്നവനാം മശിഹായെ കാണാഞ്ഞി-ട്ടെന്‍റെ കണ്ണുകളും പാരമിതാ തളരുന്നു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മന്നവനാം മശിഹായെ കാണാഞ്ഞി</dc:title>
  <dc:subject>1002</dc:subject>
  <dc:creator>Christie Varghese</dc:creator>
  <cp:keywords>Completed</cp:keywords>
  <cp:lastModifiedBy>Christie Varghese</cp:lastModifiedBy>
  <cp:revision>2</cp:revision>
  <dcterms:created xsi:type="dcterms:W3CDTF">2025-05-25T03:20:43Z</dcterms:created>
  <dcterms:modified xsi:type="dcterms:W3CDTF">2025-05-25T03:38:45Z</dcterms:modified>
</cp:coreProperties>
</file>